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0" r:id="rId3"/>
    <p:sldId id="258" r:id="rId4"/>
    <p:sldId id="259" r:id="rId5"/>
    <p:sldId id="260" r:id="rId6"/>
    <p:sldId id="261" r:id="rId7"/>
    <p:sldId id="262" r:id="rId8"/>
    <p:sldId id="264" r:id="rId9"/>
    <p:sldId id="266" r:id="rId10"/>
    <p:sldId id="267" r:id="rId11"/>
    <p:sldId id="268" r:id="rId12"/>
    <p:sldId id="269" r:id="rId13"/>
    <p:sldId id="25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3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503984-020F-4088-B834-236EC94701B1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</dgm:pt>
    <dgm:pt modelId="{5AA9BA16-2414-4233-A9A0-B7F895727C27}">
      <dgm:prSet custT="1"/>
      <dgm:spPr/>
      <dgm:t>
        <a:bodyPr/>
        <a:lstStyle/>
        <a:p>
          <a:pPr algn="ctr"/>
          <a:r>
            <a:rPr lang="en-US" sz="1200" dirty="0" smtClean="0"/>
            <a:t>Requester enters PSFIN and begins creation of requisition in ePro</a:t>
          </a:r>
          <a:endParaRPr lang="en-US" sz="1200" dirty="0"/>
        </a:p>
      </dgm:t>
    </dgm:pt>
    <dgm:pt modelId="{4246697E-99A1-4713-832E-018F105C8C59}" type="parTrans" cxnId="{060F509C-4EAB-4AF7-AFB9-49F670AE8519}">
      <dgm:prSet/>
      <dgm:spPr/>
      <dgm:t>
        <a:bodyPr/>
        <a:lstStyle/>
        <a:p>
          <a:pPr algn="ctr"/>
          <a:endParaRPr lang="en-US" sz="1200"/>
        </a:p>
      </dgm:t>
    </dgm:pt>
    <dgm:pt modelId="{42D1B89A-6521-45C3-9E45-160AF2A98DF0}" type="sibTrans" cxnId="{060F509C-4EAB-4AF7-AFB9-49F670AE8519}">
      <dgm:prSet custT="1"/>
      <dgm:spPr/>
      <dgm:t>
        <a:bodyPr/>
        <a:lstStyle/>
        <a:p>
          <a:pPr algn="ctr"/>
          <a:endParaRPr lang="en-US" sz="1200"/>
        </a:p>
      </dgm:t>
    </dgm:pt>
    <dgm:pt modelId="{0C19CB42-CBB6-420F-B6A7-55530CCFEA87}">
      <dgm:prSet custT="1"/>
      <dgm:spPr/>
      <dgm:t>
        <a:bodyPr/>
        <a:lstStyle/>
        <a:p>
          <a:pPr algn="ctr"/>
          <a:r>
            <a:rPr lang="en-US" sz="1200" dirty="0" smtClean="0"/>
            <a:t>Requester enters GA</a:t>
          </a:r>
          <a:r>
            <a:rPr lang="en-US" sz="1200" i="1" dirty="0" smtClean="0"/>
            <a:t>FIRST</a:t>
          </a:r>
          <a:r>
            <a:rPr lang="en-US" sz="1200" dirty="0" smtClean="0"/>
            <a:t> Marketplace and selects items to create shopping cart</a:t>
          </a:r>
          <a:endParaRPr lang="en-US" sz="1200" dirty="0"/>
        </a:p>
      </dgm:t>
    </dgm:pt>
    <dgm:pt modelId="{4A91D5C6-6563-443F-A375-0DFC12A220EA}" type="parTrans" cxnId="{D9929617-23B6-4808-9796-18C5E68002D9}">
      <dgm:prSet/>
      <dgm:spPr/>
      <dgm:t>
        <a:bodyPr/>
        <a:lstStyle/>
        <a:p>
          <a:pPr algn="ctr"/>
          <a:endParaRPr lang="en-US" sz="1200"/>
        </a:p>
      </dgm:t>
    </dgm:pt>
    <dgm:pt modelId="{4C6583D9-945C-43AE-BA2F-FB6DAF8AA87C}" type="sibTrans" cxnId="{D9929617-23B6-4808-9796-18C5E68002D9}">
      <dgm:prSet custT="1"/>
      <dgm:spPr/>
      <dgm:t>
        <a:bodyPr/>
        <a:lstStyle/>
        <a:p>
          <a:pPr algn="ctr"/>
          <a:endParaRPr lang="en-US" sz="1200"/>
        </a:p>
      </dgm:t>
    </dgm:pt>
    <dgm:pt modelId="{A4061C0A-52EB-4015-BCC4-F14E1B529DB5}">
      <dgm:prSet custT="1"/>
      <dgm:spPr/>
      <dgm:t>
        <a:bodyPr/>
        <a:lstStyle/>
        <a:p>
          <a:pPr algn="ctr"/>
          <a:r>
            <a:rPr lang="en-US" sz="1200" dirty="0" smtClean="0"/>
            <a:t>Requester “issues requisition” to pull cart into ePro</a:t>
          </a:r>
          <a:endParaRPr lang="en-US" sz="1200" dirty="0"/>
        </a:p>
      </dgm:t>
    </dgm:pt>
    <dgm:pt modelId="{5493478D-5AF1-44D1-8D17-D0D7B2089EE2}" type="parTrans" cxnId="{66B77F11-C951-4554-BE19-7E67CE9910EB}">
      <dgm:prSet/>
      <dgm:spPr/>
      <dgm:t>
        <a:bodyPr/>
        <a:lstStyle/>
        <a:p>
          <a:pPr algn="ctr"/>
          <a:endParaRPr lang="en-US" sz="1200"/>
        </a:p>
      </dgm:t>
    </dgm:pt>
    <dgm:pt modelId="{6F5C9F0A-B3AF-48DA-AE08-3543E59E5EB1}" type="sibTrans" cxnId="{66B77F11-C951-4554-BE19-7E67CE9910EB}">
      <dgm:prSet custT="1"/>
      <dgm:spPr/>
      <dgm:t>
        <a:bodyPr/>
        <a:lstStyle/>
        <a:p>
          <a:pPr algn="ctr"/>
          <a:endParaRPr lang="en-US" sz="1200"/>
        </a:p>
      </dgm:t>
    </dgm:pt>
    <dgm:pt modelId="{06C761D5-584E-4BC0-BE4D-A34096E9A27E}">
      <dgm:prSet phldrT="[Text]" custT="1"/>
      <dgm:spPr/>
      <dgm:t>
        <a:bodyPr/>
        <a:lstStyle/>
        <a:p>
          <a:r>
            <a:rPr lang="en-US" sz="1200" dirty="0" smtClean="0"/>
            <a:t>Requester makes updates to Distribution/Schedule information if needed</a:t>
          </a:r>
          <a:endParaRPr lang="en-US" sz="1200" dirty="0"/>
        </a:p>
      </dgm:t>
    </dgm:pt>
    <dgm:pt modelId="{8CEE9AD5-0E3B-4DF7-8B2D-0D1F54025463}" type="parTrans" cxnId="{0077B2AE-0987-4D07-8FDA-F232840B8173}">
      <dgm:prSet/>
      <dgm:spPr/>
      <dgm:t>
        <a:bodyPr/>
        <a:lstStyle/>
        <a:p>
          <a:endParaRPr lang="en-US" sz="1200"/>
        </a:p>
      </dgm:t>
    </dgm:pt>
    <dgm:pt modelId="{4107E413-F62F-4EA4-A396-59940B8F4290}" type="sibTrans" cxnId="{0077B2AE-0987-4D07-8FDA-F232840B8173}">
      <dgm:prSet custT="1"/>
      <dgm:spPr/>
      <dgm:t>
        <a:bodyPr/>
        <a:lstStyle/>
        <a:p>
          <a:endParaRPr lang="en-US" sz="1200"/>
        </a:p>
      </dgm:t>
    </dgm:pt>
    <dgm:pt modelId="{6F16D319-723F-4EE5-A694-7430BF690550}">
      <dgm:prSet custT="1"/>
      <dgm:spPr/>
      <dgm:t>
        <a:bodyPr/>
        <a:lstStyle/>
        <a:p>
          <a:r>
            <a:rPr lang="en-US" sz="1200" dirty="0" smtClean="0"/>
            <a:t>Requester previews approvals and inserts ad hoc approvers if necessary</a:t>
          </a:r>
          <a:endParaRPr lang="en-US" sz="1200" dirty="0"/>
        </a:p>
      </dgm:t>
    </dgm:pt>
    <dgm:pt modelId="{1E6469D0-108D-4A3C-BD86-F7328A6E3127}" type="parTrans" cxnId="{947FC680-58FF-4A2A-AA9F-04DDED1EF8F1}">
      <dgm:prSet/>
      <dgm:spPr/>
      <dgm:t>
        <a:bodyPr/>
        <a:lstStyle/>
        <a:p>
          <a:endParaRPr lang="en-US" sz="1200"/>
        </a:p>
      </dgm:t>
    </dgm:pt>
    <dgm:pt modelId="{7BAF20EF-1828-49F3-A6FA-F4EF3210C463}" type="sibTrans" cxnId="{947FC680-58FF-4A2A-AA9F-04DDED1EF8F1}">
      <dgm:prSet custT="1"/>
      <dgm:spPr/>
      <dgm:t>
        <a:bodyPr/>
        <a:lstStyle/>
        <a:p>
          <a:endParaRPr lang="en-US" sz="1200"/>
        </a:p>
      </dgm:t>
    </dgm:pt>
    <dgm:pt modelId="{BE4125A4-5DD6-4AD2-A811-99EAEE474EFD}">
      <dgm:prSet custT="1"/>
      <dgm:spPr/>
      <dgm:t>
        <a:bodyPr/>
        <a:lstStyle/>
        <a:p>
          <a:r>
            <a:rPr lang="en-US" sz="1200" dirty="0" smtClean="0"/>
            <a:t>Requester submits requisition for approval; system notifies approver(s) via email</a:t>
          </a:r>
          <a:endParaRPr lang="en-US" sz="1200" dirty="0"/>
        </a:p>
      </dgm:t>
    </dgm:pt>
    <dgm:pt modelId="{47EE705C-020C-45F8-A5EC-4B30B7416F7B}" type="parTrans" cxnId="{969E9A09-F90B-4BFD-B629-F526B952CF57}">
      <dgm:prSet/>
      <dgm:spPr/>
      <dgm:t>
        <a:bodyPr/>
        <a:lstStyle/>
        <a:p>
          <a:endParaRPr lang="en-US" sz="1200"/>
        </a:p>
      </dgm:t>
    </dgm:pt>
    <dgm:pt modelId="{C01FB380-80D6-4255-862F-9E7DBDCD2B5E}" type="sibTrans" cxnId="{969E9A09-F90B-4BFD-B629-F526B952CF57}">
      <dgm:prSet custT="1"/>
      <dgm:spPr/>
      <dgm:t>
        <a:bodyPr/>
        <a:lstStyle/>
        <a:p>
          <a:endParaRPr lang="en-US" sz="1200"/>
        </a:p>
      </dgm:t>
    </dgm:pt>
    <dgm:pt modelId="{9412C680-72CB-4ADB-AADC-77757D3AF59E}">
      <dgm:prSet custT="1"/>
      <dgm:spPr/>
      <dgm:t>
        <a:bodyPr/>
        <a:lstStyle/>
        <a:p>
          <a:r>
            <a:rPr lang="en-US" sz="1200" dirty="0" smtClean="0"/>
            <a:t>Approvers log into PSFIN Core to access Worklist</a:t>
          </a:r>
          <a:endParaRPr lang="en-US" sz="1200" dirty="0"/>
        </a:p>
      </dgm:t>
    </dgm:pt>
    <dgm:pt modelId="{539E6CB3-222E-4084-B45A-7A1F7B37B9C0}" type="parTrans" cxnId="{2362EE96-C3EB-49CC-8672-8A678E630BBD}">
      <dgm:prSet/>
      <dgm:spPr/>
      <dgm:t>
        <a:bodyPr/>
        <a:lstStyle/>
        <a:p>
          <a:endParaRPr lang="en-US" sz="1200"/>
        </a:p>
      </dgm:t>
    </dgm:pt>
    <dgm:pt modelId="{E22FAD9F-601C-4D9A-8845-985E68ECB35D}" type="sibTrans" cxnId="{2362EE96-C3EB-49CC-8672-8A678E630BBD}">
      <dgm:prSet custT="1"/>
      <dgm:spPr/>
      <dgm:t>
        <a:bodyPr/>
        <a:lstStyle/>
        <a:p>
          <a:endParaRPr lang="en-US" sz="1200"/>
        </a:p>
      </dgm:t>
    </dgm:pt>
    <dgm:pt modelId="{17BB5B43-E56C-408D-BBFA-5C0973FA33E3}">
      <dgm:prSet custT="1"/>
      <dgm:spPr/>
      <dgm:t>
        <a:bodyPr/>
        <a:lstStyle/>
        <a:p>
          <a:r>
            <a:rPr lang="en-US" sz="1200" dirty="0" smtClean="0"/>
            <a:t>Approvers can approve or deny requisition; some can make edits</a:t>
          </a:r>
          <a:endParaRPr lang="en-US" sz="1200" dirty="0"/>
        </a:p>
      </dgm:t>
    </dgm:pt>
    <dgm:pt modelId="{0623B84F-CC58-416E-B26A-14F1CB32D910}" type="parTrans" cxnId="{70EE5337-BA00-43BB-9E88-F39FC0A5592A}">
      <dgm:prSet/>
      <dgm:spPr/>
      <dgm:t>
        <a:bodyPr/>
        <a:lstStyle/>
        <a:p>
          <a:endParaRPr lang="en-US" sz="1200"/>
        </a:p>
      </dgm:t>
    </dgm:pt>
    <dgm:pt modelId="{9F6DF2D8-8395-4A11-8E79-0967B462C296}" type="sibTrans" cxnId="{70EE5337-BA00-43BB-9E88-F39FC0A5592A}">
      <dgm:prSet custT="1"/>
      <dgm:spPr/>
      <dgm:t>
        <a:bodyPr/>
        <a:lstStyle/>
        <a:p>
          <a:endParaRPr lang="en-US" sz="1200"/>
        </a:p>
      </dgm:t>
    </dgm:pt>
    <dgm:pt modelId="{CC31A8C2-C329-48BD-AA49-1E617430893E}">
      <dgm:prSet custT="1"/>
      <dgm:spPr/>
      <dgm:t>
        <a:bodyPr/>
        <a:lstStyle/>
        <a:p>
          <a:r>
            <a:rPr lang="en-US" sz="1200" dirty="0" smtClean="0"/>
            <a:t>Once fully approved, requisition is available for further processing; Requester is notified via email</a:t>
          </a:r>
          <a:endParaRPr lang="en-US" sz="1200" dirty="0"/>
        </a:p>
      </dgm:t>
    </dgm:pt>
    <dgm:pt modelId="{F30F4CFE-5E5C-45A1-93FF-2E866C42C9DB}" type="parTrans" cxnId="{1E73C286-CD87-4DEE-A699-5713A6AE60F3}">
      <dgm:prSet/>
      <dgm:spPr/>
      <dgm:t>
        <a:bodyPr/>
        <a:lstStyle/>
        <a:p>
          <a:endParaRPr lang="en-US" sz="1200"/>
        </a:p>
      </dgm:t>
    </dgm:pt>
    <dgm:pt modelId="{90D5FC5E-9BF7-42CF-894F-6DCFAA08646D}" type="sibTrans" cxnId="{1E73C286-CD87-4DEE-A699-5713A6AE60F3}">
      <dgm:prSet custT="1"/>
      <dgm:spPr/>
      <dgm:t>
        <a:bodyPr/>
        <a:lstStyle/>
        <a:p>
          <a:endParaRPr lang="en-US" sz="1200"/>
        </a:p>
      </dgm:t>
    </dgm:pt>
    <dgm:pt modelId="{F0B285C1-CA8B-44C3-91B3-15F0059FDE85}">
      <dgm:prSet custT="1"/>
      <dgm:spPr/>
      <dgm:t>
        <a:bodyPr/>
        <a:lstStyle/>
        <a:p>
          <a:r>
            <a:rPr lang="en-US" sz="1200" dirty="0" smtClean="0"/>
            <a:t>Marketplace Requisition can be fully processed through SCIQUEST batch job (run 5x each day)</a:t>
          </a:r>
          <a:endParaRPr lang="en-US" sz="1200" dirty="0"/>
        </a:p>
      </dgm:t>
    </dgm:pt>
    <dgm:pt modelId="{E516C32B-A7C2-47E7-9154-10684B0B5189}" type="parTrans" cxnId="{946D4CE1-2EC6-43DD-B9B4-C954147C7EF1}">
      <dgm:prSet/>
      <dgm:spPr/>
      <dgm:t>
        <a:bodyPr/>
        <a:lstStyle/>
        <a:p>
          <a:endParaRPr lang="en-US" sz="1200"/>
        </a:p>
      </dgm:t>
    </dgm:pt>
    <dgm:pt modelId="{2C924023-C952-4052-BC49-7F4988382F2D}" type="sibTrans" cxnId="{946D4CE1-2EC6-43DD-B9B4-C954147C7EF1}">
      <dgm:prSet custT="1"/>
      <dgm:spPr/>
      <dgm:t>
        <a:bodyPr/>
        <a:lstStyle/>
        <a:p>
          <a:endParaRPr lang="en-US" sz="1200"/>
        </a:p>
      </dgm:t>
    </dgm:pt>
    <dgm:pt modelId="{80397CC2-23E7-43C7-A40D-4C70814E2279}">
      <dgm:prSet custT="1"/>
      <dgm:spPr/>
      <dgm:t>
        <a:bodyPr/>
        <a:lstStyle/>
        <a:p>
          <a:r>
            <a:rPr lang="en-US" sz="1200" dirty="0" smtClean="0"/>
            <a:t>After item(s) is delivered, receipt is created in PSFIN</a:t>
          </a:r>
          <a:endParaRPr lang="en-US" sz="1200" dirty="0"/>
        </a:p>
      </dgm:t>
    </dgm:pt>
    <dgm:pt modelId="{32742D7F-3747-4C31-875F-B06286FCF807}" type="parTrans" cxnId="{C21DAB27-5520-467F-A792-CEB211A70B16}">
      <dgm:prSet/>
      <dgm:spPr/>
      <dgm:t>
        <a:bodyPr/>
        <a:lstStyle/>
        <a:p>
          <a:endParaRPr lang="en-US" sz="1200"/>
        </a:p>
      </dgm:t>
    </dgm:pt>
    <dgm:pt modelId="{D2345E40-EDA4-4F0A-A95F-8F4A95A83A64}" type="sibTrans" cxnId="{C21DAB27-5520-467F-A792-CEB211A70B16}">
      <dgm:prSet/>
      <dgm:spPr/>
      <dgm:t>
        <a:bodyPr/>
        <a:lstStyle/>
        <a:p>
          <a:endParaRPr lang="en-US" sz="1200"/>
        </a:p>
      </dgm:t>
    </dgm:pt>
    <dgm:pt modelId="{EBE9B8D1-C5E1-4C66-B1BF-9D7FC015B0B9}" type="pres">
      <dgm:prSet presAssocID="{80503984-020F-4088-B834-236EC94701B1}" presName="diagram" presStyleCnt="0">
        <dgm:presLayoutVars>
          <dgm:dir/>
          <dgm:resizeHandles val="exact"/>
        </dgm:presLayoutVars>
      </dgm:prSet>
      <dgm:spPr/>
    </dgm:pt>
    <dgm:pt modelId="{45396DD7-87CE-4CC7-A0BD-9D5E2878E6FE}" type="pres">
      <dgm:prSet presAssocID="{5AA9BA16-2414-4233-A9A0-B7F895727C27}" presName="node" presStyleLbl="node1" presStyleIdx="0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E23284-100D-4968-AAED-258D409954BA}" type="pres">
      <dgm:prSet presAssocID="{42D1B89A-6521-45C3-9E45-160AF2A98DF0}" presName="sibTrans" presStyleLbl="sibTrans2D1" presStyleIdx="0" presStyleCnt="10"/>
      <dgm:spPr/>
      <dgm:t>
        <a:bodyPr/>
        <a:lstStyle/>
        <a:p>
          <a:endParaRPr lang="en-US"/>
        </a:p>
      </dgm:t>
    </dgm:pt>
    <dgm:pt modelId="{22F50AD9-F54F-4460-8768-97815323BC94}" type="pres">
      <dgm:prSet presAssocID="{42D1B89A-6521-45C3-9E45-160AF2A98DF0}" presName="connectorText" presStyleLbl="sibTrans2D1" presStyleIdx="0" presStyleCnt="10"/>
      <dgm:spPr/>
      <dgm:t>
        <a:bodyPr/>
        <a:lstStyle/>
        <a:p>
          <a:endParaRPr lang="en-US"/>
        </a:p>
      </dgm:t>
    </dgm:pt>
    <dgm:pt modelId="{09D14CCA-2224-45E5-9C13-23DD91C934F4}" type="pres">
      <dgm:prSet presAssocID="{0C19CB42-CBB6-420F-B6A7-55530CCFEA87}" presName="node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667EFB-56D3-4032-9B94-1DE887EAEA50}" type="pres">
      <dgm:prSet presAssocID="{4C6583D9-945C-43AE-BA2F-FB6DAF8AA87C}" presName="sibTrans" presStyleLbl="sibTrans2D1" presStyleIdx="1" presStyleCnt="10"/>
      <dgm:spPr/>
      <dgm:t>
        <a:bodyPr/>
        <a:lstStyle/>
        <a:p>
          <a:endParaRPr lang="en-US"/>
        </a:p>
      </dgm:t>
    </dgm:pt>
    <dgm:pt modelId="{9D7EA6C6-52CB-4397-9E6E-9CC4C8333ED7}" type="pres">
      <dgm:prSet presAssocID="{4C6583D9-945C-43AE-BA2F-FB6DAF8AA87C}" presName="connectorText" presStyleLbl="sibTrans2D1" presStyleIdx="1" presStyleCnt="10"/>
      <dgm:spPr/>
      <dgm:t>
        <a:bodyPr/>
        <a:lstStyle/>
        <a:p>
          <a:endParaRPr lang="en-US"/>
        </a:p>
      </dgm:t>
    </dgm:pt>
    <dgm:pt modelId="{2D9CE638-A090-4F7F-BA33-A32B8F8F291B}" type="pres">
      <dgm:prSet presAssocID="{A4061C0A-52EB-4015-BCC4-F14E1B529DB5}" presName="node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9B313B-61C3-438B-AD81-3C9DF62E3ACA}" type="pres">
      <dgm:prSet presAssocID="{6F5C9F0A-B3AF-48DA-AE08-3543E59E5EB1}" presName="sibTrans" presStyleLbl="sibTrans2D1" presStyleIdx="2" presStyleCnt="10"/>
      <dgm:spPr/>
      <dgm:t>
        <a:bodyPr/>
        <a:lstStyle/>
        <a:p>
          <a:endParaRPr lang="en-US"/>
        </a:p>
      </dgm:t>
    </dgm:pt>
    <dgm:pt modelId="{48BA7186-3218-4C4E-8C00-3F81EB39098E}" type="pres">
      <dgm:prSet presAssocID="{6F5C9F0A-B3AF-48DA-AE08-3543E59E5EB1}" presName="connectorText" presStyleLbl="sibTrans2D1" presStyleIdx="2" presStyleCnt="10"/>
      <dgm:spPr/>
      <dgm:t>
        <a:bodyPr/>
        <a:lstStyle/>
        <a:p>
          <a:endParaRPr lang="en-US"/>
        </a:p>
      </dgm:t>
    </dgm:pt>
    <dgm:pt modelId="{AF7237A3-D6AA-4CB0-AC63-1B4942D3A011}" type="pres">
      <dgm:prSet presAssocID="{06C761D5-584E-4BC0-BE4D-A34096E9A27E}" presName="node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81A839-6D00-4551-A281-0C653A9C8BC6}" type="pres">
      <dgm:prSet presAssocID="{4107E413-F62F-4EA4-A396-59940B8F4290}" presName="sibTrans" presStyleLbl="sibTrans2D1" presStyleIdx="3" presStyleCnt="10"/>
      <dgm:spPr/>
      <dgm:t>
        <a:bodyPr/>
        <a:lstStyle/>
        <a:p>
          <a:endParaRPr lang="en-US"/>
        </a:p>
      </dgm:t>
    </dgm:pt>
    <dgm:pt modelId="{74EABF82-7305-40DC-8734-8CF00FB934E1}" type="pres">
      <dgm:prSet presAssocID="{4107E413-F62F-4EA4-A396-59940B8F4290}" presName="connectorText" presStyleLbl="sibTrans2D1" presStyleIdx="3" presStyleCnt="10"/>
      <dgm:spPr/>
      <dgm:t>
        <a:bodyPr/>
        <a:lstStyle/>
        <a:p>
          <a:endParaRPr lang="en-US"/>
        </a:p>
      </dgm:t>
    </dgm:pt>
    <dgm:pt modelId="{F12C34A7-0B7E-4D92-AAEC-00D103BC8E8B}" type="pres">
      <dgm:prSet presAssocID="{6F16D319-723F-4EE5-A694-7430BF690550}" presName="node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D1A450-2684-4BAA-9832-F885219CD12D}" type="pres">
      <dgm:prSet presAssocID="{7BAF20EF-1828-49F3-A6FA-F4EF3210C463}" presName="sibTrans" presStyleLbl="sibTrans2D1" presStyleIdx="4" presStyleCnt="10"/>
      <dgm:spPr/>
      <dgm:t>
        <a:bodyPr/>
        <a:lstStyle/>
        <a:p>
          <a:endParaRPr lang="en-US"/>
        </a:p>
      </dgm:t>
    </dgm:pt>
    <dgm:pt modelId="{ACD94363-3F52-4A3B-A02F-32BFEEF91B60}" type="pres">
      <dgm:prSet presAssocID="{7BAF20EF-1828-49F3-A6FA-F4EF3210C463}" presName="connectorText" presStyleLbl="sibTrans2D1" presStyleIdx="4" presStyleCnt="10"/>
      <dgm:spPr/>
      <dgm:t>
        <a:bodyPr/>
        <a:lstStyle/>
        <a:p>
          <a:endParaRPr lang="en-US"/>
        </a:p>
      </dgm:t>
    </dgm:pt>
    <dgm:pt modelId="{02D09DC5-44A5-43E5-8CEF-ACAC5D5A964E}" type="pres">
      <dgm:prSet presAssocID="{BE4125A4-5DD6-4AD2-A811-99EAEE474EFD}" presName="node" presStyleLbl="node1" presStyleIdx="5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90A6CB-BA92-498F-9E5B-7140F0BECBAA}" type="pres">
      <dgm:prSet presAssocID="{C01FB380-80D6-4255-862F-9E7DBDCD2B5E}" presName="sibTrans" presStyleLbl="sibTrans2D1" presStyleIdx="5" presStyleCnt="10"/>
      <dgm:spPr/>
      <dgm:t>
        <a:bodyPr/>
        <a:lstStyle/>
        <a:p>
          <a:endParaRPr lang="en-US"/>
        </a:p>
      </dgm:t>
    </dgm:pt>
    <dgm:pt modelId="{E2AB56BA-7A70-436C-86AC-B683D2A3876B}" type="pres">
      <dgm:prSet presAssocID="{C01FB380-80D6-4255-862F-9E7DBDCD2B5E}" presName="connectorText" presStyleLbl="sibTrans2D1" presStyleIdx="5" presStyleCnt="10"/>
      <dgm:spPr/>
      <dgm:t>
        <a:bodyPr/>
        <a:lstStyle/>
        <a:p>
          <a:endParaRPr lang="en-US"/>
        </a:p>
      </dgm:t>
    </dgm:pt>
    <dgm:pt modelId="{FC7933DC-08B0-415F-83A2-F4640B68CA22}" type="pres">
      <dgm:prSet presAssocID="{9412C680-72CB-4ADB-AADC-77757D3AF59E}" presName="node" presStyleLbl="node1" presStyleIdx="6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F4413E-BCD0-447F-858A-3C9628C553C2}" type="pres">
      <dgm:prSet presAssocID="{E22FAD9F-601C-4D9A-8845-985E68ECB35D}" presName="sibTrans" presStyleLbl="sibTrans2D1" presStyleIdx="6" presStyleCnt="10"/>
      <dgm:spPr/>
      <dgm:t>
        <a:bodyPr/>
        <a:lstStyle/>
        <a:p>
          <a:endParaRPr lang="en-US"/>
        </a:p>
      </dgm:t>
    </dgm:pt>
    <dgm:pt modelId="{73FF020D-A5A6-49BC-9A91-F3EC8E45D75C}" type="pres">
      <dgm:prSet presAssocID="{E22FAD9F-601C-4D9A-8845-985E68ECB35D}" presName="connectorText" presStyleLbl="sibTrans2D1" presStyleIdx="6" presStyleCnt="10"/>
      <dgm:spPr/>
      <dgm:t>
        <a:bodyPr/>
        <a:lstStyle/>
        <a:p>
          <a:endParaRPr lang="en-US"/>
        </a:p>
      </dgm:t>
    </dgm:pt>
    <dgm:pt modelId="{D5BF820E-976B-41E6-B5A5-2D47B5DC5039}" type="pres">
      <dgm:prSet presAssocID="{17BB5B43-E56C-408D-BBFA-5C0973FA33E3}" presName="node" presStyleLbl="node1" presStyleIdx="7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B0AD02-1138-42E2-9B24-CE239C8AEE7E}" type="pres">
      <dgm:prSet presAssocID="{9F6DF2D8-8395-4A11-8E79-0967B462C296}" presName="sibTrans" presStyleLbl="sibTrans2D1" presStyleIdx="7" presStyleCnt="10"/>
      <dgm:spPr/>
      <dgm:t>
        <a:bodyPr/>
        <a:lstStyle/>
        <a:p>
          <a:endParaRPr lang="en-US"/>
        </a:p>
      </dgm:t>
    </dgm:pt>
    <dgm:pt modelId="{C5D17D61-D714-43F1-8EBC-992F96BD5825}" type="pres">
      <dgm:prSet presAssocID="{9F6DF2D8-8395-4A11-8E79-0967B462C296}" presName="connectorText" presStyleLbl="sibTrans2D1" presStyleIdx="7" presStyleCnt="10"/>
      <dgm:spPr/>
      <dgm:t>
        <a:bodyPr/>
        <a:lstStyle/>
        <a:p>
          <a:endParaRPr lang="en-US"/>
        </a:p>
      </dgm:t>
    </dgm:pt>
    <dgm:pt modelId="{7411172A-7076-4C59-940C-630AEE65DD72}" type="pres">
      <dgm:prSet presAssocID="{CC31A8C2-C329-48BD-AA49-1E617430893E}" presName="node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2B5CAC-433F-43DA-895F-7839B3149DA2}" type="pres">
      <dgm:prSet presAssocID="{90D5FC5E-9BF7-42CF-894F-6DCFAA08646D}" presName="sibTrans" presStyleLbl="sibTrans2D1" presStyleIdx="8" presStyleCnt="10"/>
      <dgm:spPr/>
      <dgm:t>
        <a:bodyPr/>
        <a:lstStyle/>
        <a:p>
          <a:endParaRPr lang="en-US"/>
        </a:p>
      </dgm:t>
    </dgm:pt>
    <dgm:pt modelId="{341FE684-EB2F-4813-8FB8-B84567AB9CC6}" type="pres">
      <dgm:prSet presAssocID="{90D5FC5E-9BF7-42CF-894F-6DCFAA08646D}" presName="connectorText" presStyleLbl="sibTrans2D1" presStyleIdx="8" presStyleCnt="10"/>
      <dgm:spPr/>
      <dgm:t>
        <a:bodyPr/>
        <a:lstStyle/>
        <a:p>
          <a:endParaRPr lang="en-US"/>
        </a:p>
      </dgm:t>
    </dgm:pt>
    <dgm:pt modelId="{5123A4C9-CE8F-4B2B-98BF-8C2D8ACB93CF}" type="pres">
      <dgm:prSet presAssocID="{F0B285C1-CA8B-44C3-91B3-15F0059FDE85}" presName="node" presStyleLbl="node1" presStyleIdx="9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F129D2-A1EF-4303-B4F8-F41C77DF657E}" type="pres">
      <dgm:prSet presAssocID="{2C924023-C952-4052-BC49-7F4988382F2D}" presName="sibTrans" presStyleLbl="sibTrans2D1" presStyleIdx="9" presStyleCnt="10"/>
      <dgm:spPr/>
      <dgm:t>
        <a:bodyPr/>
        <a:lstStyle/>
        <a:p>
          <a:endParaRPr lang="en-US"/>
        </a:p>
      </dgm:t>
    </dgm:pt>
    <dgm:pt modelId="{3BE175D1-1496-44F6-8B43-623E9730F171}" type="pres">
      <dgm:prSet presAssocID="{2C924023-C952-4052-BC49-7F4988382F2D}" presName="connectorText" presStyleLbl="sibTrans2D1" presStyleIdx="9" presStyleCnt="10"/>
      <dgm:spPr/>
      <dgm:t>
        <a:bodyPr/>
        <a:lstStyle/>
        <a:p>
          <a:endParaRPr lang="en-US"/>
        </a:p>
      </dgm:t>
    </dgm:pt>
    <dgm:pt modelId="{BA179D56-37CA-4E11-A6ED-C0EEA7E94DE7}" type="pres">
      <dgm:prSet presAssocID="{80397CC2-23E7-43C7-A40D-4C70814E2279}" presName="node" presStyleLbl="node1" presStyleIdx="10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B4F1EFD-1C5C-4113-87DC-40E5EB9845E2}" type="presOf" srcId="{A4061C0A-52EB-4015-BCC4-F14E1B529DB5}" destId="{2D9CE638-A090-4F7F-BA33-A32B8F8F291B}" srcOrd="0" destOrd="0" presId="urn:microsoft.com/office/officeart/2005/8/layout/process5"/>
    <dgm:cxn modelId="{41D82061-1856-4D30-ADE0-C1E3F22B6188}" type="presOf" srcId="{CC31A8C2-C329-48BD-AA49-1E617430893E}" destId="{7411172A-7076-4C59-940C-630AEE65DD72}" srcOrd="0" destOrd="0" presId="urn:microsoft.com/office/officeart/2005/8/layout/process5"/>
    <dgm:cxn modelId="{70EE5337-BA00-43BB-9E88-F39FC0A5592A}" srcId="{80503984-020F-4088-B834-236EC94701B1}" destId="{17BB5B43-E56C-408D-BBFA-5C0973FA33E3}" srcOrd="7" destOrd="0" parTransId="{0623B84F-CC58-416E-B26A-14F1CB32D910}" sibTransId="{9F6DF2D8-8395-4A11-8E79-0967B462C296}"/>
    <dgm:cxn modelId="{B77AC8EE-5EB3-43FE-A2EC-43D769D60F2C}" type="presOf" srcId="{5AA9BA16-2414-4233-A9A0-B7F895727C27}" destId="{45396DD7-87CE-4CC7-A0BD-9D5E2878E6FE}" srcOrd="0" destOrd="0" presId="urn:microsoft.com/office/officeart/2005/8/layout/process5"/>
    <dgm:cxn modelId="{946D4CE1-2EC6-43DD-B9B4-C954147C7EF1}" srcId="{80503984-020F-4088-B834-236EC94701B1}" destId="{F0B285C1-CA8B-44C3-91B3-15F0059FDE85}" srcOrd="9" destOrd="0" parTransId="{E516C32B-A7C2-47E7-9154-10684B0B5189}" sibTransId="{2C924023-C952-4052-BC49-7F4988382F2D}"/>
    <dgm:cxn modelId="{5C8F172F-85EF-4DBF-BFE4-B5409B7BFA0D}" type="presOf" srcId="{C01FB380-80D6-4255-862F-9E7DBDCD2B5E}" destId="{E2AB56BA-7A70-436C-86AC-B683D2A3876B}" srcOrd="1" destOrd="0" presId="urn:microsoft.com/office/officeart/2005/8/layout/process5"/>
    <dgm:cxn modelId="{4B9028E9-4519-4416-87FB-3C54EA0FB9EE}" type="presOf" srcId="{4107E413-F62F-4EA4-A396-59940B8F4290}" destId="{74EABF82-7305-40DC-8734-8CF00FB934E1}" srcOrd="1" destOrd="0" presId="urn:microsoft.com/office/officeart/2005/8/layout/process5"/>
    <dgm:cxn modelId="{FE0983B0-D941-4567-95C9-614EE891A7CB}" type="presOf" srcId="{0C19CB42-CBB6-420F-B6A7-55530CCFEA87}" destId="{09D14CCA-2224-45E5-9C13-23DD91C934F4}" srcOrd="0" destOrd="0" presId="urn:microsoft.com/office/officeart/2005/8/layout/process5"/>
    <dgm:cxn modelId="{2996D65C-D532-41C4-A60F-A32A013D4800}" type="presOf" srcId="{7BAF20EF-1828-49F3-A6FA-F4EF3210C463}" destId="{BBD1A450-2684-4BAA-9832-F885219CD12D}" srcOrd="0" destOrd="0" presId="urn:microsoft.com/office/officeart/2005/8/layout/process5"/>
    <dgm:cxn modelId="{83A8CB7C-26C9-4FC9-BE4C-47928D06DD14}" type="presOf" srcId="{6F5C9F0A-B3AF-48DA-AE08-3543E59E5EB1}" destId="{BF9B313B-61C3-438B-AD81-3C9DF62E3ACA}" srcOrd="0" destOrd="0" presId="urn:microsoft.com/office/officeart/2005/8/layout/process5"/>
    <dgm:cxn modelId="{63E8A278-39FA-4469-AE56-4C47A8CF6EC8}" type="presOf" srcId="{90D5FC5E-9BF7-42CF-894F-6DCFAA08646D}" destId="{341FE684-EB2F-4813-8FB8-B84567AB9CC6}" srcOrd="1" destOrd="0" presId="urn:microsoft.com/office/officeart/2005/8/layout/process5"/>
    <dgm:cxn modelId="{0E15ECFE-B32F-4136-9F7A-FE1EECF65013}" type="presOf" srcId="{4C6583D9-945C-43AE-BA2F-FB6DAF8AA87C}" destId="{9D7EA6C6-52CB-4397-9E6E-9CC4C8333ED7}" srcOrd="1" destOrd="0" presId="urn:microsoft.com/office/officeart/2005/8/layout/process5"/>
    <dgm:cxn modelId="{969E9A09-F90B-4BFD-B629-F526B952CF57}" srcId="{80503984-020F-4088-B834-236EC94701B1}" destId="{BE4125A4-5DD6-4AD2-A811-99EAEE474EFD}" srcOrd="5" destOrd="0" parTransId="{47EE705C-020C-45F8-A5EC-4B30B7416F7B}" sibTransId="{C01FB380-80D6-4255-862F-9E7DBDCD2B5E}"/>
    <dgm:cxn modelId="{060F509C-4EAB-4AF7-AFB9-49F670AE8519}" srcId="{80503984-020F-4088-B834-236EC94701B1}" destId="{5AA9BA16-2414-4233-A9A0-B7F895727C27}" srcOrd="0" destOrd="0" parTransId="{4246697E-99A1-4713-832E-018F105C8C59}" sibTransId="{42D1B89A-6521-45C3-9E45-160AF2A98DF0}"/>
    <dgm:cxn modelId="{86793D4E-844F-4CB5-AE28-249615AA08ED}" type="presOf" srcId="{C01FB380-80D6-4255-862F-9E7DBDCD2B5E}" destId="{B190A6CB-BA92-498F-9E5B-7140F0BECBAA}" srcOrd="0" destOrd="0" presId="urn:microsoft.com/office/officeart/2005/8/layout/process5"/>
    <dgm:cxn modelId="{0B60F09E-916C-4FA2-8A89-F0B0AAA63FBA}" type="presOf" srcId="{90D5FC5E-9BF7-42CF-894F-6DCFAA08646D}" destId="{6B2B5CAC-433F-43DA-895F-7839B3149DA2}" srcOrd="0" destOrd="0" presId="urn:microsoft.com/office/officeart/2005/8/layout/process5"/>
    <dgm:cxn modelId="{8D07CF02-605D-4237-8AA1-A6054C707B19}" type="presOf" srcId="{4C6583D9-945C-43AE-BA2F-FB6DAF8AA87C}" destId="{05667EFB-56D3-4032-9B94-1DE887EAEA50}" srcOrd="0" destOrd="0" presId="urn:microsoft.com/office/officeart/2005/8/layout/process5"/>
    <dgm:cxn modelId="{5C734860-4BEB-476B-98B4-FB53828CE879}" type="presOf" srcId="{9412C680-72CB-4ADB-AADC-77757D3AF59E}" destId="{FC7933DC-08B0-415F-83A2-F4640B68CA22}" srcOrd="0" destOrd="0" presId="urn:microsoft.com/office/officeart/2005/8/layout/process5"/>
    <dgm:cxn modelId="{F8F3AF69-56B8-4457-BFFA-02C9FA8FC65B}" type="presOf" srcId="{E22FAD9F-601C-4D9A-8845-985E68ECB35D}" destId="{25F4413E-BCD0-447F-858A-3C9628C553C2}" srcOrd="0" destOrd="0" presId="urn:microsoft.com/office/officeart/2005/8/layout/process5"/>
    <dgm:cxn modelId="{0077B2AE-0987-4D07-8FDA-F232840B8173}" srcId="{80503984-020F-4088-B834-236EC94701B1}" destId="{06C761D5-584E-4BC0-BE4D-A34096E9A27E}" srcOrd="3" destOrd="0" parTransId="{8CEE9AD5-0E3B-4DF7-8B2D-0D1F54025463}" sibTransId="{4107E413-F62F-4EA4-A396-59940B8F4290}"/>
    <dgm:cxn modelId="{8172DCC8-32EE-4316-A500-320D15CFF30D}" type="presOf" srcId="{BE4125A4-5DD6-4AD2-A811-99EAEE474EFD}" destId="{02D09DC5-44A5-43E5-8CEF-ACAC5D5A964E}" srcOrd="0" destOrd="0" presId="urn:microsoft.com/office/officeart/2005/8/layout/process5"/>
    <dgm:cxn modelId="{2362EE96-C3EB-49CC-8672-8A678E630BBD}" srcId="{80503984-020F-4088-B834-236EC94701B1}" destId="{9412C680-72CB-4ADB-AADC-77757D3AF59E}" srcOrd="6" destOrd="0" parTransId="{539E6CB3-222E-4084-B45A-7A1F7B37B9C0}" sibTransId="{E22FAD9F-601C-4D9A-8845-985E68ECB35D}"/>
    <dgm:cxn modelId="{12C4AEDB-A9CF-4D93-8BDD-8A4992B86060}" type="presOf" srcId="{2C924023-C952-4052-BC49-7F4988382F2D}" destId="{30F129D2-A1EF-4303-B4F8-F41C77DF657E}" srcOrd="0" destOrd="0" presId="urn:microsoft.com/office/officeart/2005/8/layout/process5"/>
    <dgm:cxn modelId="{66B77F11-C951-4554-BE19-7E67CE9910EB}" srcId="{80503984-020F-4088-B834-236EC94701B1}" destId="{A4061C0A-52EB-4015-BCC4-F14E1B529DB5}" srcOrd="2" destOrd="0" parTransId="{5493478D-5AF1-44D1-8D17-D0D7B2089EE2}" sibTransId="{6F5C9F0A-B3AF-48DA-AE08-3543E59E5EB1}"/>
    <dgm:cxn modelId="{7DE6B355-51E7-4993-9285-553AC1001D42}" type="presOf" srcId="{E22FAD9F-601C-4D9A-8845-985E68ECB35D}" destId="{73FF020D-A5A6-49BC-9A91-F3EC8E45D75C}" srcOrd="1" destOrd="0" presId="urn:microsoft.com/office/officeart/2005/8/layout/process5"/>
    <dgm:cxn modelId="{84168979-2C96-4646-BCD3-F0E5DC61FD8C}" type="presOf" srcId="{80397CC2-23E7-43C7-A40D-4C70814E2279}" destId="{BA179D56-37CA-4E11-A6ED-C0EEA7E94DE7}" srcOrd="0" destOrd="0" presId="urn:microsoft.com/office/officeart/2005/8/layout/process5"/>
    <dgm:cxn modelId="{E7AB9D3F-B4D4-4D42-8BA2-43FF8C869EE8}" type="presOf" srcId="{6F16D319-723F-4EE5-A694-7430BF690550}" destId="{F12C34A7-0B7E-4D92-AAEC-00D103BC8E8B}" srcOrd="0" destOrd="0" presId="urn:microsoft.com/office/officeart/2005/8/layout/process5"/>
    <dgm:cxn modelId="{DBE1CE20-CFB3-4BB7-82BF-A227D5EC7B05}" type="presOf" srcId="{7BAF20EF-1828-49F3-A6FA-F4EF3210C463}" destId="{ACD94363-3F52-4A3B-A02F-32BFEEF91B60}" srcOrd="1" destOrd="0" presId="urn:microsoft.com/office/officeart/2005/8/layout/process5"/>
    <dgm:cxn modelId="{66530156-BB61-43D6-9E12-8363B1B67C37}" type="presOf" srcId="{9F6DF2D8-8395-4A11-8E79-0967B462C296}" destId="{C5D17D61-D714-43F1-8EBC-992F96BD5825}" srcOrd="1" destOrd="0" presId="urn:microsoft.com/office/officeart/2005/8/layout/process5"/>
    <dgm:cxn modelId="{CEB7F1A6-3B1E-49D8-B08C-39A52B2A109F}" type="presOf" srcId="{6F5C9F0A-B3AF-48DA-AE08-3543E59E5EB1}" destId="{48BA7186-3218-4C4E-8C00-3F81EB39098E}" srcOrd="1" destOrd="0" presId="urn:microsoft.com/office/officeart/2005/8/layout/process5"/>
    <dgm:cxn modelId="{C21DAB27-5520-467F-A792-CEB211A70B16}" srcId="{80503984-020F-4088-B834-236EC94701B1}" destId="{80397CC2-23E7-43C7-A40D-4C70814E2279}" srcOrd="10" destOrd="0" parTransId="{32742D7F-3747-4C31-875F-B06286FCF807}" sibTransId="{D2345E40-EDA4-4F0A-A95F-8F4A95A83A64}"/>
    <dgm:cxn modelId="{6A003418-795F-4EED-BAF8-66526C7F0EC2}" type="presOf" srcId="{9F6DF2D8-8395-4A11-8E79-0967B462C296}" destId="{27B0AD02-1138-42E2-9B24-CE239C8AEE7E}" srcOrd="0" destOrd="0" presId="urn:microsoft.com/office/officeart/2005/8/layout/process5"/>
    <dgm:cxn modelId="{F6143400-17FD-4B29-B7CA-F95B36501DFF}" type="presOf" srcId="{F0B285C1-CA8B-44C3-91B3-15F0059FDE85}" destId="{5123A4C9-CE8F-4B2B-98BF-8C2D8ACB93CF}" srcOrd="0" destOrd="0" presId="urn:microsoft.com/office/officeart/2005/8/layout/process5"/>
    <dgm:cxn modelId="{3014E70C-A69A-4E9D-BA00-2864037B9138}" type="presOf" srcId="{80503984-020F-4088-B834-236EC94701B1}" destId="{EBE9B8D1-C5E1-4C66-B1BF-9D7FC015B0B9}" srcOrd="0" destOrd="0" presId="urn:microsoft.com/office/officeart/2005/8/layout/process5"/>
    <dgm:cxn modelId="{E549E74A-7E5B-470A-931F-A66C7155FEE2}" type="presOf" srcId="{17BB5B43-E56C-408D-BBFA-5C0973FA33E3}" destId="{D5BF820E-976B-41E6-B5A5-2D47B5DC5039}" srcOrd="0" destOrd="0" presId="urn:microsoft.com/office/officeart/2005/8/layout/process5"/>
    <dgm:cxn modelId="{947FC680-58FF-4A2A-AA9F-04DDED1EF8F1}" srcId="{80503984-020F-4088-B834-236EC94701B1}" destId="{6F16D319-723F-4EE5-A694-7430BF690550}" srcOrd="4" destOrd="0" parTransId="{1E6469D0-108D-4A3C-BD86-F7328A6E3127}" sibTransId="{7BAF20EF-1828-49F3-A6FA-F4EF3210C463}"/>
    <dgm:cxn modelId="{5A5F3809-48C2-402C-BB05-83D121C372E9}" type="presOf" srcId="{2C924023-C952-4052-BC49-7F4988382F2D}" destId="{3BE175D1-1496-44F6-8B43-623E9730F171}" srcOrd="1" destOrd="0" presId="urn:microsoft.com/office/officeart/2005/8/layout/process5"/>
    <dgm:cxn modelId="{1E73C286-CD87-4DEE-A699-5713A6AE60F3}" srcId="{80503984-020F-4088-B834-236EC94701B1}" destId="{CC31A8C2-C329-48BD-AA49-1E617430893E}" srcOrd="8" destOrd="0" parTransId="{F30F4CFE-5E5C-45A1-93FF-2E866C42C9DB}" sibTransId="{90D5FC5E-9BF7-42CF-894F-6DCFAA08646D}"/>
    <dgm:cxn modelId="{452610F2-FE4C-461B-BE03-7DD65DDAB725}" type="presOf" srcId="{4107E413-F62F-4EA4-A396-59940B8F4290}" destId="{1A81A839-6D00-4551-A281-0C653A9C8BC6}" srcOrd="0" destOrd="0" presId="urn:microsoft.com/office/officeart/2005/8/layout/process5"/>
    <dgm:cxn modelId="{B2F8D983-D9FE-4A82-8DD4-91468AA1960C}" type="presOf" srcId="{42D1B89A-6521-45C3-9E45-160AF2A98DF0}" destId="{66E23284-100D-4968-AAED-258D409954BA}" srcOrd="0" destOrd="0" presId="urn:microsoft.com/office/officeart/2005/8/layout/process5"/>
    <dgm:cxn modelId="{D9929617-23B6-4808-9796-18C5E68002D9}" srcId="{80503984-020F-4088-B834-236EC94701B1}" destId="{0C19CB42-CBB6-420F-B6A7-55530CCFEA87}" srcOrd="1" destOrd="0" parTransId="{4A91D5C6-6563-443F-A375-0DFC12A220EA}" sibTransId="{4C6583D9-945C-43AE-BA2F-FB6DAF8AA87C}"/>
    <dgm:cxn modelId="{CE5318D8-B88E-4845-B83D-4B530D6485A8}" type="presOf" srcId="{42D1B89A-6521-45C3-9E45-160AF2A98DF0}" destId="{22F50AD9-F54F-4460-8768-97815323BC94}" srcOrd="1" destOrd="0" presId="urn:microsoft.com/office/officeart/2005/8/layout/process5"/>
    <dgm:cxn modelId="{EA84B82A-F349-4698-95E9-1B676CD42847}" type="presOf" srcId="{06C761D5-584E-4BC0-BE4D-A34096E9A27E}" destId="{AF7237A3-D6AA-4CB0-AC63-1B4942D3A011}" srcOrd="0" destOrd="0" presId="urn:microsoft.com/office/officeart/2005/8/layout/process5"/>
    <dgm:cxn modelId="{2F28E51B-1DC7-46DB-AA3A-17CE69AFCFDE}" type="presParOf" srcId="{EBE9B8D1-C5E1-4C66-B1BF-9D7FC015B0B9}" destId="{45396DD7-87CE-4CC7-A0BD-9D5E2878E6FE}" srcOrd="0" destOrd="0" presId="urn:microsoft.com/office/officeart/2005/8/layout/process5"/>
    <dgm:cxn modelId="{D7986E29-7007-4A39-90FB-C3D5AF2CC261}" type="presParOf" srcId="{EBE9B8D1-C5E1-4C66-B1BF-9D7FC015B0B9}" destId="{66E23284-100D-4968-AAED-258D409954BA}" srcOrd="1" destOrd="0" presId="urn:microsoft.com/office/officeart/2005/8/layout/process5"/>
    <dgm:cxn modelId="{726A669C-5B03-4454-96C8-F28B4ED2D967}" type="presParOf" srcId="{66E23284-100D-4968-AAED-258D409954BA}" destId="{22F50AD9-F54F-4460-8768-97815323BC94}" srcOrd="0" destOrd="0" presId="urn:microsoft.com/office/officeart/2005/8/layout/process5"/>
    <dgm:cxn modelId="{6A79097F-9AB4-4D14-9EFD-89193073938F}" type="presParOf" srcId="{EBE9B8D1-C5E1-4C66-B1BF-9D7FC015B0B9}" destId="{09D14CCA-2224-45E5-9C13-23DD91C934F4}" srcOrd="2" destOrd="0" presId="urn:microsoft.com/office/officeart/2005/8/layout/process5"/>
    <dgm:cxn modelId="{3C259133-A2E5-400F-BFEC-0786F7D99F43}" type="presParOf" srcId="{EBE9B8D1-C5E1-4C66-B1BF-9D7FC015B0B9}" destId="{05667EFB-56D3-4032-9B94-1DE887EAEA50}" srcOrd="3" destOrd="0" presId="urn:microsoft.com/office/officeart/2005/8/layout/process5"/>
    <dgm:cxn modelId="{608235E9-92B3-4582-BAB1-168219F02EF7}" type="presParOf" srcId="{05667EFB-56D3-4032-9B94-1DE887EAEA50}" destId="{9D7EA6C6-52CB-4397-9E6E-9CC4C8333ED7}" srcOrd="0" destOrd="0" presId="urn:microsoft.com/office/officeart/2005/8/layout/process5"/>
    <dgm:cxn modelId="{3C727A04-7AF2-4009-9AB4-B9C3CC1C4046}" type="presParOf" srcId="{EBE9B8D1-C5E1-4C66-B1BF-9D7FC015B0B9}" destId="{2D9CE638-A090-4F7F-BA33-A32B8F8F291B}" srcOrd="4" destOrd="0" presId="urn:microsoft.com/office/officeart/2005/8/layout/process5"/>
    <dgm:cxn modelId="{7D051088-05EB-49AF-B7D7-8CC851CC9B3E}" type="presParOf" srcId="{EBE9B8D1-C5E1-4C66-B1BF-9D7FC015B0B9}" destId="{BF9B313B-61C3-438B-AD81-3C9DF62E3ACA}" srcOrd="5" destOrd="0" presId="urn:microsoft.com/office/officeart/2005/8/layout/process5"/>
    <dgm:cxn modelId="{0686468E-3465-4D88-B345-2BEDDA54CE89}" type="presParOf" srcId="{BF9B313B-61C3-438B-AD81-3C9DF62E3ACA}" destId="{48BA7186-3218-4C4E-8C00-3F81EB39098E}" srcOrd="0" destOrd="0" presId="urn:microsoft.com/office/officeart/2005/8/layout/process5"/>
    <dgm:cxn modelId="{663EF1B9-DCB7-4A1F-857E-E0B73CA37890}" type="presParOf" srcId="{EBE9B8D1-C5E1-4C66-B1BF-9D7FC015B0B9}" destId="{AF7237A3-D6AA-4CB0-AC63-1B4942D3A011}" srcOrd="6" destOrd="0" presId="urn:microsoft.com/office/officeart/2005/8/layout/process5"/>
    <dgm:cxn modelId="{34BE2847-FBE7-42F4-979D-3DCBDD442017}" type="presParOf" srcId="{EBE9B8D1-C5E1-4C66-B1BF-9D7FC015B0B9}" destId="{1A81A839-6D00-4551-A281-0C653A9C8BC6}" srcOrd="7" destOrd="0" presId="urn:microsoft.com/office/officeart/2005/8/layout/process5"/>
    <dgm:cxn modelId="{9552E437-D2C6-4127-BA96-D0B578D45E4E}" type="presParOf" srcId="{1A81A839-6D00-4551-A281-0C653A9C8BC6}" destId="{74EABF82-7305-40DC-8734-8CF00FB934E1}" srcOrd="0" destOrd="0" presId="urn:microsoft.com/office/officeart/2005/8/layout/process5"/>
    <dgm:cxn modelId="{8F4621D8-4031-471E-8A90-7063C85366E9}" type="presParOf" srcId="{EBE9B8D1-C5E1-4C66-B1BF-9D7FC015B0B9}" destId="{F12C34A7-0B7E-4D92-AAEC-00D103BC8E8B}" srcOrd="8" destOrd="0" presId="urn:microsoft.com/office/officeart/2005/8/layout/process5"/>
    <dgm:cxn modelId="{407DB540-F32D-4F92-B1F2-AB81003B9979}" type="presParOf" srcId="{EBE9B8D1-C5E1-4C66-B1BF-9D7FC015B0B9}" destId="{BBD1A450-2684-4BAA-9832-F885219CD12D}" srcOrd="9" destOrd="0" presId="urn:microsoft.com/office/officeart/2005/8/layout/process5"/>
    <dgm:cxn modelId="{27E91D45-4C55-4E7B-9608-9A58B9A4670F}" type="presParOf" srcId="{BBD1A450-2684-4BAA-9832-F885219CD12D}" destId="{ACD94363-3F52-4A3B-A02F-32BFEEF91B60}" srcOrd="0" destOrd="0" presId="urn:microsoft.com/office/officeart/2005/8/layout/process5"/>
    <dgm:cxn modelId="{BBAE89DB-89EE-4ED4-AD1F-D8AF78806E7E}" type="presParOf" srcId="{EBE9B8D1-C5E1-4C66-B1BF-9D7FC015B0B9}" destId="{02D09DC5-44A5-43E5-8CEF-ACAC5D5A964E}" srcOrd="10" destOrd="0" presId="urn:microsoft.com/office/officeart/2005/8/layout/process5"/>
    <dgm:cxn modelId="{F5CD19EF-698D-403F-97A8-056F148CAABF}" type="presParOf" srcId="{EBE9B8D1-C5E1-4C66-B1BF-9D7FC015B0B9}" destId="{B190A6CB-BA92-498F-9E5B-7140F0BECBAA}" srcOrd="11" destOrd="0" presId="urn:microsoft.com/office/officeart/2005/8/layout/process5"/>
    <dgm:cxn modelId="{04B38306-A49F-4655-810D-36F385B77D58}" type="presParOf" srcId="{B190A6CB-BA92-498F-9E5B-7140F0BECBAA}" destId="{E2AB56BA-7A70-436C-86AC-B683D2A3876B}" srcOrd="0" destOrd="0" presId="urn:microsoft.com/office/officeart/2005/8/layout/process5"/>
    <dgm:cxn modelId="{3AF7C05A-2A32-4906-807E-DCE9368BA080}" type="presParOf" srcId="{EBE9B8D1-C5E1-4C66-B1BF-9D7FC015B0B9}" destId="{FC7933DC-08B0-415F-83A2-F4640B68CA22}" srcOrd="12" destOrd="0" presId="urn:microsoft.com/office/officeart/2005/8/layout/process5"/>
    <dgm:cxn modelId="{F332EA84-0AF9-4C17-BEAB-54F80D03E013}" type="presParOf" srcId="{EBE9B8D1-C5E1-4C66-B1BF-9D7FC015B0B9}" destId="{25F4413E-BCD0-447F-858A-3C9628C553C2}" srcOrd="13" destOrd="0" presId="urn:microsoft.com/office/officeart/2005/8/layout/process5"/>
    <dgm:cxn modelId="{762C2A7A-0A61-41EA-B078-971A714FFFF0}" type="presParOf" srcId="{25F4413E-BCD0-447F-858A-3C9628C553C2}" destId="{73FF020D-A5A6-49BC-9A91-F3EC8E45D75C}" srcOrd="0" destOrd="0" presId="urn:microsoft.com/office/officeart/2005/8/layout/process5"/>
    <dgm:cxn modelId="{35FC6568-E48E-4CF4-B669-D2E3FCB2CC6F}" type="presParOf" srcId="{EBE9B8D1-C5E1-4C66-B1BF-9D7FC015B0B9}" destId="{D5BF820E-976B-41E6-B5A5-2D47B5DC5039}" srcOrd="14" destOrd="0" presId="urn:microsoft.com/office/officeart/2005/8/layout/process5"/>
    <dgm:cxn modelId="{ACD6F672-4A50-4428-9DA3-83AA45288E67}" type="presParOf" srcId="{EBE9B8D1-C5E1-4C66-B1BF-9D7FC015B0B9}" destId="{27B0AD02-1138-42E2-9B24-CE239C8AEE7E}" srcOrd="15" destOrd="0" presId="urn:microsoft.com/office/officeart/2005/8/layout/process5"/>
    <dgm:cxn modelId="{788FF719-DE04-4006-94F5-F20CC1E40D7D}" type="presParOf" srcId="{27B0AD02-1138-42E2-9B24-CE239C8AEE7E}" destId="{C5D17D61-D714-43F1-8EBC-992F96BD5825}" srcOrd="0" destOrd="0" presId="urn:microsoft.com/office/officeart/2005/8/layout/process5"/>
    <dgm:cxn modelId="{5FA5CDD4-637F-41A8-BB50-4600EBCB4E71}" type="presParOf" srcId="{EBE9B8D1-C5E1-4C66-B1BF-9D7FC015B0B9}" destId="{7411172A-7076-4C59-940C-630AEE65DD72}" srcOrd="16" destOrd="0" presId="urn:microsoft.com/office/officeart/2005/8/layout/process5"/>
    <dgm:cxn modelId="{2BB92F91-9517-4A63-AC6E-C999471DD301}" type="presParOf" srcId="{EBE9B8D1-C5E1-4C66-B1BF-9D7FC015B0B9}" destId="{6B2B5CAC-433F-43DA-895F-7839B3149DA2}" srcOrd="17" destOrd="0" presId="urn:microsoft.com/office/officeart/2005/8/layout/process5"/>
    <dgm:cxn modelId="{117807D2-4807-4257-889E-82B098903E96}" type="presParOf" srcId="{6B2B5CAC-433F-43DA-895F-7839B3149DA2}" destId="{341FE684-EB2F-4813-8FB8-B84567AB9CC6}" srcOrd="0" destOrd="0" presId="urn:microsoft.com/office/officeart/2005/8/layout/process5"/>
    <dgm:cxn modelId="{024729B4-EDEF-43D9-8D1A-5FF07B5B4F3A}" type="presParOf" srcId="{EBE9B8D1-C5E1-4C66-B1BF-9D7FC015B0B9}" destId="{5123A4C9-CE8F-4B2B-98BF-8C2D8ACB93CF}" srcOrd="18" destOrd="0" presId="urn:microsoft.com/office/officeart/2005/8/layout/process5"/>
    <dgm:cxn modelId="{F9F17BB4-2037-4A28-A911-979F5C9FE06C}" type="presParOf" srcId="{EBE9B8D1-C5E1-4C66-B1BF-9D7FC015B0B9}" destId="{30F129D2-A1EF-4303-B4F8-F41C77DF657E}" srcOrd="19" destOrd="0" presId="urn:microsoft.com/office/officeart/2005/8/layout/process5"/>
    <dgm:cxn modelId="{19C100D0-5CAC-45BA-BEEC-C3F31BC8D5C9}" type="presParOf" srcId="{30F129D2-A1EF-4303-B4F8-F41C77DF657E}" destId="{3BE175D1-1496-44F6-8B43-623E9730F171}" srcOrd="0" destOrd="0" presId="urn:microsoft.com/office/officeart/2005/8/layout/process5"/>
    <dgm:cxn modelId="{D8F81368-88D3-48CD-80E3-0C87B37938EE}" type="presParOf" srcId="{EBE9B8D1-C5E1-4C66-B1BF-9D7FC015B0B9}" destId="{BA179D56-37CA-4E11-A6ED-C0EEA7E94DE7}" srcOrd="2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396DD7-87CE-4CC7-A0BD-9D5E2878E6FE}">
      <dsp:nvSpPr>
        <dsp:cNvPr id="0" name=""/>
        <dsp:cNvSpPr/>
      </dsp:nvSpPr>
      <dsp:spPr>
        <a:xfrm>
          <a:off x="3750" y="611475"/>
          <a:ext cx="1639788" cy="9838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Requester enters PSFIN and begins creation of requisition in ePro</a:t>
          </a:r>
          <a:endParaRPr lang="en-US" sz="1200" kern="1200" dirty="0"/>
        </a:p>
      </dsp:txBody>
      <dsp:txXfrm>
        <a:off x="3750" y="611475"/>
        <a:ext cx="1639788" cy="983872"/>
      </dsp:txXfrm>
    </dsp:sp>
    <dsp:sp modelId="{66E23284-100D-4968-AAED-258D409954BA}">
      <dsp:nvSpPr>
        <dsp:cNvPr id="0" name=""/>
        <dsp:cNvSpPr/>
      </dsp:nvSpPr>
      <dsp:spPr>
        <a:xfrm>
          <a:off x="1787840" y="900077"/>
          <a:ext cx="347635" cy="4066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1787840" y="900077"/>
        <a:ext cx="347635" cy="406667"/>
      </dsp:txXfrm>
    </dsp:sp>
    <dsp:sp modelId="{09D14CCA-2224-45E5-9C13-23DD91C934F4}">
      <dsp:nvSpPr>
        <dsp:cNvPr id="0" name=""/>
        <dsp:cNvSpPr/>
      </dsp:nvSpPr>
      <dsp:spPr>
        <a:xfrm>
          <a:off x="2299454" y="611475"/>
          <a:ext cx="1639788" cy="9838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Requester enters GA</a:t>
          </a:r>
          <a:r>
            <a:rPr lang="en-US" sz="1200" i="1" kern="1200" dirty="0" smtClean="0"/>
            <a:t>FIRST</a:t>
          </a:r>
          <a:r>
            <a:rPr lang="en-US" sz="1200" kern="1200" dirty="0" smtClean="0"/>
            <a:t> Marketplace and selects items to create shopping cart</a:t>
          </a:r>
          <a:endParaRPr lang="en-US" sz="1200" kern="1200" dirty="0"/>
        </a:p>
      </dsp:txBody>
      <dsp:txXfrm>
        <a:off x="2299454" y="611475"/>
        <a:ext cx="1639788" cy="983872"/>
      </dsp:txXfrm>
    </dsp:sp>
    <dsp:sp modelId="{05667EFB-56D3-4032-9B94-1DE887EAEA50}">
      <dsp:nvSpPr>
        <dsp:cNvPr id="0" name=""/>
        <dsp:cNvSpPr/>
      </dsp:nvSpPr>
      <dsp:spPr>
        <a:xfrm>
          <a:off x="4083543" y="900077"/>
          <a:ext cx="347635" cy="4066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083543" y="900077"/>
        <a:ext cx="347635" cy="406667"/>
      </dsp:txXfrm>
    </dsp:sp>
    <dsp:sp modelId="{2D9CE638-A090-4F7F-BA33-A32B8F8F291B}">
      <dsp:nvSpPr>
        <dsp:cNvPr id="0" name=""/>
        <dsp:cNvSpPr/>
      </dsp:nvSpPr>
      <dsp:spPr>
        <a:xfrm>
          <a:off x="4595157" y="611475"/>
          <a:ext cx="1639788" cy="9838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Requester “issues requisition” to pull cart into ePro</a:t>
          </a:r>
          <a:endParaRPr lang="en-US" sz="1200" kern="1200" dirty="0"/>
        </a:p>
      </dsp:txBody>
      <dsp:txXfrm>
        <a:off x="4595157" y="611475"/>
        <a:ext cx="1639788" cy="983872"/>
      </dsp:txXfrm>
    </dsp:sp>
    <dsp:sp modelId="{BF9B313B-61C3-438B-AD81-3C9DF62E3ACA}">
      <dsp:nvSpPr>
        <dsp:cNvPr id="0" name=""/>
        <dsp:cNvSpPr/>
      </dsp:nvSpPr>
      <dsp:spPr>
        <a:xfrm>
          <a:off x="6379247" y="900077"/>
          <a:ext cx="347635" cy="4066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6379247" y="900077"/>
        <a:ext cx="347635" cy="406667"/>
      </dsp:txXfrm>
    </dsp:sp>
    <dsp:sp modelId="{AF7237A3-D6AA-4CB0-AC63-1B4942D3A011}">
      <dsp:nvSpPr>
        <dsp:cNvPr id="0" name=""/>
        <dsp:cNvSpPr/>
      </dsp:nvSpPr>
      <dsp:spPr>
        <a:xfrm>
          <a:off x="6890861" y="611475"/>
          <a:ext cx="1639788" cy="9838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Requester makes updates to Distribution/Schedule information if needed</a:t>
          </a:r>
          <a:endParaRPr lang="en-US" sz="1200" kern="1200" dirty="0"/>
        </a:p>
      </dsp:txBody>
      <dsp:txXfrm>
        <a:off x="6890861" y="611475"/>
        <a:ext cx="1639788" cy="983872"/>
      </dsp:txXfrm>
    </dsp:sp>
    <dsp:sp modelId="{1A81A839-6D00-4551-A281-0C653A9C8BC6}">
      <dsp:nvSpPr>
        <dsp:cNvPr id="0" name=""/>
        <dsp:cNvSpPr/>
      </dsp:nvSpPr>
      <dsp:spPr>
        <a:xfrm rot="5400000">
          <a:off x="7536937" y="1710133"/>
          <a:ext cx="347635" cy="4066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5400000">
        <a:off x="7536937" y="1710133"/>
        <a:ext cx="347635" cy="406667"/>
      </dsp:txXfrm>
    </dsp:sp>
    <dsp:sp modelId="{F12C34A7-0B7E-4D92-AAEC-00D103BC8E8B}">
      <dsp:nvSpPr>
        <dsp:cNvPr id="0" name=""/>
        <dsp:cNvSpPr/>
      </dsp:nvSpPr>
      <dsp:spPr>
        <a:xfrm>
          <a:off x="6890861" y="2251263"/>
          <a:ext cx="1639788" cy="9838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Requester previews approvals and inserts ad hoc approvers if necessary</a:t>
          </a:r>
          <a:endParaRPr lang="en-US" sz="1200" kern="1200" dirty="0"/>
        </a:p>
      </dsp:txBody>
      <dsp:txXfrm>
        <a:off x="6890861" y="2251263"/>
        <a:ext cx="1639788" cy="983872"/>
      </dsp:txXfrm>
    </dsp:sp>
    <dsp:sp modelId="{BBD1A450-2684-4BAA-9832-F885219CD12D}">
      <dsp:nvSpPr>
        <dsp:cNvPr id="0" name=""/>
        <dsp:cNvSpPr/>
      </dsp:nvSpPr>
      <dsp:spPr>
        <a:xfrm rot="10800000">
          <a:off x="6398924" y="2539866"/>
          <a:ext cx="347635" cy="4066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6398924" y="2539866"/>
        <a:ext cx="347635" cy="406667"/>
      </dsp:txXfrm>
    </dsp:sp>
    <dsp:sp modelId="{02D09DC5-44A5-43E5-8CEF-ACAC5D5A964E}">
      <dsp:nvSpPr>
        <dsp:cNvPr id="0" name=""/>
        <dsp:cNvSpPr/>
      </dsp:nvSpPr>
      <dsp:spPr>
        <a:xfrm>
          <a:off x="4595157" y="2251263"/>
          <a:ext cx="1639788" cy="9838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Requester submits requisition for approval; system notifies approver(s) via email</a:t>
          </a:r>
          <a:endParaRPr lang="en-US" sz="1200" kern="1200" dirty="0"/>
        </a:p>
      </dsp:txBody>
      <dsp:txXfrm>
        <a:off x="4595157" y="2251263"/>
        <a:ext cx="1639788" cy="983872"/>
      </dsp:txXfrm>
    </dsp:sp>
    <dsp:sp modelId="{B190A6CB-BA92-498F-9E5B-7140F0BECBAA}">
      <dsp:nvSpPr>
        <dsp:cNvPr id="0" name=""/>
        <dsp:cNvSpPr/>
      </dsp:nvSpPr>
      <dsp:spPr>
        <a:xfrm rot="10800000">
          <a:off x="4103221" y="2539866"/>
          <a:ext cx="347635" cy="4066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4103221" y="2539866"/>
        <a:ext cx="347635" cy="406667"/>
      </dsp:txXfrm>
    </dsp:sp>
    <dsp:sp modelId="{FC7933DC-08B0-415F-83A2-F4640B68CA22}">
      <dsp:nvSpPr>
        <dsp:cNvPr id="0" name=""/>
        <dsp:cNvSpPr/>
      </dsp:nvSpPr>
      <dsp:spPr>
        <a:xfrm>
          <a:off x="2299454" y="2251263"/>
          <a:ext cx="1639788" cy="9838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Approvers log into PSFIN Core to access Worklist</a:t>
          </a:r>
          <a:endParaRPr lang="en-US" sz="1200" kern="1200" dirty="0"/>
        </a:p>
      </dsp:txBody>
      <dsp:txXfrm>
        <a:off x="2299454" y="2251263"/>
        <a:ext cx="1639788" cy="983872"/>
      </dsp:txXfrm>
    </dsp:sp>
    <dsp:sp modelId="{25F4413E-BCD0-447F-858A-3C9628C553C2}">
      <dsp:nvSpPr>
        <dsp:cNvPr id="0" name=""/>
        <dsp:cNvSpPr/>
      </dsp:nvSpPr>
      <dsp:spPr>
        <a:xfrm rot="10800000">
          <a:off x="1807517" y="2539866"/>
          <a:ext cx="347635" cy="4066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1807517" y="2539866"/>
        <a:ext cx="347635" cy="406667"/>
      </dsp:txXfrm>
    </dsp:sp>
    <dsp:sp modelId="{D5BF820E-976B-41E6-B5A5-2D47B5DC5039}">
      <dsp:nvSpPr>
        <dsp:cNvPr id="0" name=""/>
        <dsp:cNvSpPr/>
      </dsp:nvSpPr>
      <dsp:spPr>
        <a:xfrm>
          <a:off x="3750" y="2251263"/>
          <a:ext cx="1639788" cy="9838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Approvers can approve or deny requisition; some can make edits</a:t>
          </a:r>
          <a:endParaRPr lang="en-US" sz="1200" kern="1200" dirty="0"/>
        </a:p>
      </dsp:txBody>
      <dsp:txXfrm>
        <a:off x="3750" y="2251263"/>
        <a:ext cx="1639788" cy="983872"/>
      </dsp:txXfrm>
    </dsp:sp>
    <dsp:sp modelId="{27B0AD02-1138-42E2-9B24-CE239C8AEE7E}">
      <dsp:nvSpPr>
        <dsp:cNvPr id="0" name=""/>
        <dsp:cNvSpPr/>
      </dsp:nvSpPr>
      <dsp:spPr>
        <a:xfrm rot="5400000">
          <a:off x="649827" y="3349921"/>
          <a:ext cx="347635" cy="4066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5400000">
        <a:off x="649827" y="3349921"/>
        <a:ext cx="347635" cy="406667"/>
      </dsp:txXfrm>
    </dsp:sp>
    <dsp:sp modelId="{7411172A-7076-4C59-940C-630AEE65DD72}">
      <dsp:nvSpPr>
        <dsp:cNvPr id="0" name=""/>
        <dsp:cNvSpPr/>
      </dsp:nvSpPr>
      <dsp:spPr>
        <a:xfrm>
          <a:off x="3750" y="3891051"/>
          <a:ext cx="1639788" cy="9838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Once fully approved, requisition is available for further processing; Requester is notified via email</a:t>
          </a:r>
          <a:endParaRPr lang="en-US" sz="1200" kern="1200" dirty="0"/>
        </a:p>
      </dsp:txBody>
      <dsp:txXfrm>
        <a:off x="3750" y="3891051"/>
        <a:ext cx="1639788" cy="983872"/>
      </dsp:txXfrm>
    </dsp:sp>
    <dsp:sp modelId="{6B2B5CAC-433F-43DA-895F-7839B3149DA2}">
      <dsp:nvSpPr>
        <dsp:cNvPr id="0" name=""/>
        <dsp:cNvSpPr/>
      </dsp:nvSpPr>
      <dsp:spPr>
        <a:xfrm>
          <a:off x="1787840" y="4179654"/>
          <a:ext cx="347635" cy="4066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1787840" y="4179654"/>
        <a:ext cx="347635" cy="406667"/>
      </dsp:txXfrm>
    </dsp:sp>
    <dsp:sp modelId="{5123A4C9-CE8F-4B2B-98BF-8C2D8ACB93CF}">
      <dsp:nvSpPr>
        <dsp:cNvPr id="0" name=""/>
        <dsp:cNvSpPr/>
      </dsp:nvSpPr>
      <dsp:spPr>
        <a:xfrm>
          <a:off x="2299454" y="3891051"/>
          <a:ext cx="1639788" cy="9838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Marketplace Requisition can be fully processed through SCIQUEST batch job (run 5x each day)</a:t>
          </a:r>
          <a:endParaRPr lang="en-US" sz="1200" kern="1200" dirty="0"/>
        </a:p>
      </dsp:txBody>
      <dsp:txXfrm>
        <a:off x="2299454" y="3891051"/>
        <a:ext cx="1639788" cy="983872"/>
      </dsp:txXfrm>
    </dsp:sp>
    <dsp:sp modelId="{30F129D2-A1EF-4303-B4F8-F41C77DF657E}">
      <dsp:nvSpPr>
        <dsp:cNvPr id="0" name=""/>
        <dsp:cNvSpPr/>
      </dsp:nvSpPr>
      <dsp:spPr>
        <a:xfrm>
          <a:off x="4083543" y="4179654"/>
          <a:ext cx="347635" cy="4066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4083543" y="4179654"/>
        <a:ext cx="347635" cy="406667"/>
      </dsp:txXfrm>
    </dsp:sp>
    <dsp:sp modelId="{BA179D56-37CA-4E11-A6ED-C0EEA7E94DE7}">
      <dsp:nvSpPr>
        <dsp:cNvPr id="0" name=""/>
        <dsp:cNvSpPr/>
      </dsp:nvSpPr>
      <dsp:spPr>
        <a:xfrm>
          <a:off x="4595157" y="3891051"/>
          <a:ext cx="1639788" cy="9838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After item(s) is delivered, receipt is created in PSFIN</a:t>
          </a:r>
          <a:endParaRPr lang="en-US" sz="1200" kern="1200" dirty="0"/>
        </a:p>
      </dsp:txBody>
      <dsp:txXfrm>
        <a:off x="4595157" y="3891051"/>
        <a:ext cx="1639788" cy="9838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FC808-3484-4B8E-9F9B-ED36D1DBE7CA}" type="datetimeFigureOut">
              <a:rPr lang="en-US" smtClean="0"/>
              <a:pPr/>
              <a:t>2/23/2011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E10-7C86-4088-83F0-421C9964C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2011 Board of Regents of the University System of Georgia. </a:t>
            </a:r>
            <a:r>
              <a:rPr lang="en-US" smtClean="0"/>
              <a:t>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55626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US" dirty="0" smtClean="0"/>
              <a:t>© 2011 Board of Regents of the University System of Georgia. </a:t>
            </a:r>
            <a:r>
              <a:rPr lang="en-US" smtClean="0"/>
              <a:t>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FCB6-58E3-486B-8FA3-55721EB3F3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ePro and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 Involved – Approvers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Institution customizes their Workflow stages and paths</a:t>
            </a:r>
          </a:p>
          <a:p>
            <a:r>
              <a:rPr lang="en-US" dirty="0" smtClean="0"/>
              <a:t>Minimum approval required by Department and Project Managers (if project Chartfield is included)</a:t>
            </a:r>
          </a:p>
          <a:p>
            <a:r>
              <a:rPr lang="en-US" dirty="0" smtClean="0"/>
              <a:t>Some approvers may have ability to edit a requisition in their Worklist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 Involved – Buyers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May be required to approve some requisitions as Buyer Approvers</a:t>
            </a:r>
          </a:p>
          <a:p>
            <a:r>
              <a:rPr lang="en-US" dirty="0" smtClean="0"/>
              <a:t>Correct any processing errors for Marketplace Requisitions</a:t>
            </a:r>
          </a:p>
          <a:p>
            <a:r>
              <a:rPr lang="en-US" dirty="0" smtClean="0"/>
              <a:t>Source Special Request Requisitions into POs</a:t>
            </a:r>
          </a:p>
          <a:p>
            <a:r>
              <a:rPr lang="en-US" dirty="0" smtClean="0"/>
              <a:t>May be responsible for creating receipts</a:t>
            </a:r>
          </a:p>
          <a:p>
            <a:r>
              <a:rPr lang="en-US" dirty="0" smtClean="0"/>
              <a:t>Reconcile requisitions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 Involved – 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ePro Admin</a:t>
            </a:r>
          </a:p>
          <a:p>
            <a:pPr lvl="1"/>
            <a:r>
              <a:rPr lang="en-US" dirty="0" smtClean="0"/>
              <a:t>Responsible for monitoring Workflow</a:t>
            </a:r>
          </a:p>
          <a:p>
            <a:pPr lvl="1"/>
            <a:r>
              <a:rPr lang="en-US" dirty="0" smtClean="0"/>
              <a:t>Reassigning any escalated requisitions</a:t>
            </a:r>
          </a:p>
          <a:p>
            <a:r>
              <a:rPr lang="en-US" dirty="0" smtClean="0"/>
              <a:t>Local Security Admin</a:t>
            </a:r>
          </a:p>
          <a:p>
            <a:pPr lvl="1"/>
            <a:r>
              <a:rPr lang="en-US" dirty="0" smtClean="0"/>
              <a:t>Set up security roles, Requester &amp; Buyer Setup, and User preferences</a:t>
            </a:r>
          </a:p>
          <a:p>
            <a:r>
              <a:rPr lang="en-US" dirty="0" smtClean="0"/>
              <a:t>AP Dept</a:t>
            </a:r>
          </a:p>
          <a:p>
            <a:pPr lvl="1"/>
            <a:r>
              <a:rPr lang="en-US" dirty="0" smtClean="0"/>
              <a:t>Process invoices, create vouchers and submit payments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Identified the purpose of eProcurement (ePro)</a:t>
            </a:r>
          </a:p>
          <a:p>
            <a:r>
              <a:rPr lang="en-US" dirty="0" smtClean="0"/>
              <a:t>Identified the purpose of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</a:p>
          <a:p>
            <a:r>
              <a:rPr lang="en-US" dirty="0" smtClean="0"/>
              <a:t>Detailed the process flow of Marketplace Requisitions </a:t>
            </a:r>
          </a:p>
          <a:p>
            <a:r>
              <a:rPr lang="en-US" dirty="0" smtClean="0"/>
              <a:t>Listed roles involved with ePro and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the purpose of eProcurement (ePro)</a:t>
            </a:r>
          </a:p>
          <a:p>
            <a:r>
              <a:rPr lang="en-US" dirty="0" smtClean="0"/>
              <a:t>Identify the purpose of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</a:p>
          <a:p>
            <a:r>
              <a:rPr lang="en-US" dirty="0" smtClean="0"/>
              <a:t>Detail the process flow of Marketplace Requisitions </a:t>
            </a:r>
          </a:p>
          <a:p>
            <a:r>
              <a:rPr lang="en-US" dirty="0" smtClean="0"/>
              <a:t>List roles involved with ePro and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ePro?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PSFIN module for requisition creation and management</a:t>
            </a:r>
          </a:p>
          <a:p>
            <a:pPr lvl="1"/>
            <a:r>
              <a:rPr lang="en-US" dirty="0" smtClean="0"/>
              <a:t>Request goods and services</a:t>
            </a:r>
          </a:p>
          <a:p>
            <a:r>
              <a:rPr lang="en-US" dirty="0" smtClean="0"/>
              <a:t>Electronic approvals via Workflow</a:t>
            </a:r>
          </a:p>
          <a:p>
            <a:r>
              <a:rPr lang="en-US" dirty="0" smtClean="0"/>
              <a:t>ePro Requisitions are routed to various approvers, are budget checked, and then sourced into Purchase Orders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ePro Requisitions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Marketplace Requisitions</a:t>
            </a:r>
          </a:p>
          <a:p>
            <a:pPr lvl="1"/>
            <a:r>
              <a:rPr lang="en-US" dirty="0" smtClean="0"/>
              <a:t>Contract/Catalog items selected from the GeorgiaFIRST Marketplace</a:t>
            </a:r>
          </a:p>
          <a:p>
            <a:r>
              <a:rPr lang="en-US" dirty="0" smtClean="0"/>
              <a:t>Special Request Requisitions</a:t>
            </a:r>
          </a:p>
          <a:p>
            <a:pPr lvl="1"/>
            <a:r>
              <a:rPr lang="en-US" dirty="0" smtClean="0"/>
              <a:t>Non-contract/catalog items manually entered onto requisition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</a:t>
            </a:r>
            <a:r>
              <a:rPr lang="en-US" dirty="0" err="1" smtClean="0"/>
              <a:t>GA</a:t>
            </a:r>
            <a:r>
              <a:rPr lang="en-US" i="1" dirty="0" err="1" smtClean="0"/>
              <a:t>First</a:t>
            </a:r>
            <a:r>
              <a:rPr lang="en-US" dirty="0" smtClean="0"/>
              <a:t> Marketplace?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Online catalog system accessed from PSFIN</a:t>
            </a:r>
          </a:p>
          <a:p>
            <a:r>
              <a:rPr lang="en-US" dirty="0" smtClean="0"/>
              <a:t>SciQuest is the managing company of the Marketplace</a:t>
            </a:r>
          </a:p>
          <a:p>
            <a:r>
              <a:rPr lang="en-US" dirty="0" smtClean="0"/>
              <a:t>Shop online from State, USG, and Institution-approved suppliers/contracts</a:t>
            </a:r>
          </a:p>
          <a:p>
            <a:r>
              <a:rPr lang="en-US" dirty="0" smtClean="0"/>
              <a:t>Can access statewide and institution’s agency contracts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Catalogs in Marketplace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Hosted Catalogs</a:t>
            </a:r>
          </a:p>
          <a:p>
            <a:pPr lvl="1"/>
            <a:r>
              <a:rPr lang="en-US" dirty="0" smtClean="0"/>
              <a:t>Online version of a supplier’s printed catalog</a:t>
            </a:r>
          </a:p>
          <a:p>
            <a:r>
              <a:rPr lang="en-US" dirty="0" smtClean="0"/>
              <a:t>Punch-out Catalogs</a:t>
            </a:r>
          </a:p>
          <a:p>
            <a:pPr lvl="1"/>
            <a:r>
              <a:rPr lang="en-US" dirty="0" smtClean="0"/>
              <a:t>Integrated external links to a supplier’s web-based catalog dedicated to contract items/pricing</a:t>
            </a:r>
          </a:p>
          <a:p>
            <a:r>
              <a:rPr lang="en-US" dirty="0" smtClean="0"/>
              <a:t>Self-Managed Catalogs</a:t>
            </a:r>
          </a:p>
          <a:p>
            <a:pPr lvl="1"/>
            <a:r>
              <a:rPr lang="en-US" dirty="0" smtClean="0"/>
              <a:t>Similar to hosted catalogs, but items and pricing are managed by Institutions, USO, and System Administrator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Flow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371600"/>
          <a:ext cx="85344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 Request Requisitions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entry to the GeorgiaFIRST Marketplace</a:t>
            </a:r>
          </a:p>
          <a:p>
            <a:r>
              <a:rPr lang="en-US" dirty="0" smtClean="0"/>
              <a:t>Items are manually entered onto requisition</a:t>
            </a:r>
          </a:p>
          <a:p>
            <a:r>
              <a:rPr lang="en-US" dirty="0" smtClean="0"/>
              <a:t>For non-catalog/contract items</a:t>
            </a:r>
          </a:p>
          <a:p>
            <a:r>
              <a:rPr lang="en-US" dirty="0" smtClean="0"/>
              <a:t>Not available to be automatically sourced into a PO; Purchasing Department will source these requisitions into POs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 Involved – Requesters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Marketplace Requisitions from their own carts</a:t>
            </a:r>
          </a:p>
          <a:p>
            <a:r>
              <a:rPr lang="en-US" dirty="0" smtClean="0"/>
              <a:t>Create Special Request Requisitions</a:t>
            </a:r>
          </a:p>
          <a:p>
            <a:r>
              <a:rPr lang="en-US" dirty="0" smtClean="0"/>
              <a:t>Manage requisitions by editing or canceling </a:t>
            </a:r>
          </a:p>
          <a:p>
            <a:r>
              <a:rPr lang="en-US" dirty="0" smtClean="0"/>
              <a:t>View where requisition is in its lifecycle</a:t>
            </a:r>
          </a:p>
          <a:p>
            <a:r>
              <a:rPr lang="en-US" dirty="0" smtClean="0"/>
              <a:t>May be responsible for completing their own Desktop Receiving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733</Words>
  <Application>Microsoft Office PowerPoint</Application>
  <PresentationFormat>On-screen Show (4:3)</PresentationFormat>
  <Paragraphs>100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Introduction to ePro and the GeorgiaFIRST Marketplace</vt:lpstr>
      <vt:lpstr>Objectives</vt:lpstr>
      <vt:lpstr>What is ePro?</vt:lpstr>
      <vt:lpstr>ePro Requisitions</vt:lpstr>
      <vt:lpstr>What is the GAFirst Marketplace?</vt:lpstr>
      <vt:lpstr>Types of Catalogs in Marketplace</vt:lpstr>
      <vt:lpstr>Process Flow</vt:lpstr>
      <vt:lpstr>Special Request Requisitions</vt:lpstr>
      <vt:lpstr>Roles Involved – Requesters </vt:lpstr>
      <vt:lpstr>Roles Involved – Approvers </vt:lpstr>
      <vt:lpstr>Roles Involved – Buyers </vt:lpstr>
      <vt:lpstr>Roles Involved – Others</vt:lpstr>
      <vt:lpstr>Summary</vt:lpstr>
    </vt:vector>
  </TitlesOfParts>
  <Company>BOR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ePro and the GeorgiaFIRST Marketplace</dc:title>
  <dc:creator>Teresa Piazza</dc:creator>
  <cp:lastModifiedBy>Teresa Piazza</cp:lastModifiedBy>
  <cp:revision>14</cp:revision>
  <dcterms:created xsi:type="dcterms:W3CDTF">2011-02-11T15:35:40Z</dcterms:created>
  <dcterms:modified xsi:type="dcterms:W3CDTF">2011-02-23T20:54:45Z</dcterms:modified>
</cp:coreProperties>
</file>